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6" r:id="rId9"/>
    <p:sldId id="268" r:id="rId10"/>
    <p:sldId id="270" r:id="rId11"/>
    <p:sldId id="274" r:id="rId12"/>
    <p:sldId id="275" r:id="rId13"/>
    <p:sldId id="272" r:id="rId14"/>
    <p:sldId id="273" r:id="rId15"/>
  </p:sldIdLst>
  <p:sldSz cx="18288000" cy="10287000"/>
  <p:notesSz cx="6858000" cy="9144000"/>
  <p:embeddedFontLst>
    <p:embeddedFont>
      <p:font typeface="Segoe UI Semilight" panose="020B0402040204020203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F00"/>
    <a:srgbClr val="D2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920" autoAdjust="0"/>
  </p:normalViewPr>
  <p:slideViewPr>
    <p:cSldViewPr showGuides="1">
      <p:cViewPr varScale="1">
        <p:scale>
          <a:sx n="68" d="100"/>
          <a:sy n="68" d="100"/>
        </p:scale>
        <p:origin x="894" y="6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Nicolau" userId="dfcd2818499bef06" providerId="LiveId" clId="{B8C000FC-10C7-4D10-970C-DCD479151BD8}"/>
    <pc:docChg chg="undo redo custSel addSld delSld modSld sldOrd">
      <pc:chgData name="Luis Nicolau" userId="dfcd2818499bef06" providerId="LiveId" clId="{B8C000FC-10C7-4D10-970C-DCD479151BD8}" dt="2025-10-15T22:21:35.046" v="797" actId="20577"/>
      <pc:docMkLst>
        <pc:docMk/>
      </pc:docMkLst>
      <pc:sldChg chg="addSp delSp modSp mod">
        <pc:chgData name="Luis Nicolau" userId="dfcd2818499bef06" providerId="LiveId" clId="{B8C000FC-10C7-4D10-970C-DCD479151BD8}" dt="2025-10-15T22:15:33.526" v="730" actId="1076"/>
        <pc:sldMkLst>
          <pc:docMk/>
          <pc:sldMk cId="0" sldId="261"/>
        </pc:sldMkLst>
        <pc:picChg chg="del">
          <ac:chgData name="Luis Nicolau" userId="dfcd2818499bef06" providerId="LiveId" clId="{B8C000FC-10C7-4D10-970C-DCD479151BD8}" dt="2025-10-15T22:14:49.591" v="724" actId="478"/>
          <ac:picMkLst>
            <pc:docMk/>
            <pc:sldMk cId="0" sldId="261"/>
            <ac:picMk id="5" creationId="{00000000-0000-0000-0000-000000000000}"/>
          </ac:picMkLst>
        </pc:picChg>
        <pc:picChg chg="add mod">
          <ac:chgData name="Luis Nicolau" userId="dfcd2818499bef06" providerId="LiveId" clId="{B8C000FC-10C7-4D10-970C-DCD479151BD8}" dt="2025-10-15T22:15:33.526" v="730" actId="1076"/>
          <ac:picMkLst>
            <pc:docMk/>
            <pc:sldMk cId="0" sldId="261"/>
            <ac:picMk id="1026" creationId="{7C15BAAB-67E1-C8C4-D772-A240C80C4A7C}"/>
          </ac:picMkLst>
        </pc:picChg>
      </pc:sldChg>
      <pc:sldChg chg="addSp delSp modSp mod">
        <pc:chgData name="Luis Nicolau" userId="dfcd2818499bef06" providerId="LiveId" clId="{B8C000FC-10C7-4D10-970C-DCD479151BD8}" dt="2025-10-15T22:19:34.759" v="774" actId="404"/>
        <pc:sldMkLst>
          <pc:docMk/>
          <pc:sldMk cId="0" sldId="263"/>
        </pc:sldMkLst>
        <pc:spChg chg="mod">
          <ac:chgData name="Luis Nicolau" userId="dfcd2818499bef06" providerId="LiveId" clId="{B8C000FC-10C7-4D10-970C-DCD479151BD8}" dt="2025-10-15T22:19:14.735" v="771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Luis Nicolau" userId="dfcd2818499bef06" providerId="LiveId" clId="{B8C000FC-10C7-4D10-970C-DCD479151BD8}" dt="2025-10-15T22:03:53.589" v="478" actId="207"/>
          <ac:spMkLst>
            <pc:docMk/>
            <pc:sldMk cId="0" sldId="263"/>
            <ac:spMk id="3" creationId="{00000000-0000-0000-0000-000000000000}"/>
          </ac:spMkLst>
        </pc:spChg>
        <pc:spChg chg="add del mod">
          <ac:chgData name="Luis Nicolau" userId="dfcd2818499bef06" providerId="LiveId" clId="{B8C000FC-10C7-4D10-970C-DCD479151BD8}" dt="2025-10-15T22:19:34.759" v="774" actId="404"/>
          <ac:spMkLst>
            <pc:docMk/>
            <pc:sldMk cId="0" sldId="263"/>
            <ac:spMk id="4" creationId="{AF3B5785-808A-901E-C3DF-D9778C203B22}"/>
          </ac:spMkLst>
        </pc:spChg>
      </pc:sldChg>
      <pc:sldChg chg="addSp delSp modSp mod">
        <pc:chgData name="Luis Nicolau" userId="dfcd2818499bef06" providerId="LiveId" clId="{B8C000FC-10C7-4D10-970C-DCD479151BD8}" dt="2025-10-15T22:16:43.210" v="744" actId="20577"/>
        <pc:sldMkLst>
          <pc:docMk/>
          <pc:sldMk cId="0" sldId="266"/>
        </pc:sldMkLst>
        <pc:spChg chg="mod">
          <ac:chgData name="Luis Nicolau" userId="dfcd2818499bef06" providerId="LiveId" clId="{B8C000FC-10C7-4D10-970C-DCD479151BD8}" dt="2025-10-15T22:16:15.026" v="735" actId="14100"/>
          <ac:spMkLst>
            <pc:docMk/>
            <pc:sldMk cId="0" sldId="266"/>
            <ac:spMk id="2" creationId="{00000000-0000-0000-0000-000000000000}"/>
          </ac:spMkLst>
        </pc:spChg>
        <pc:spChg chg="mod">
          <ac:chgData name="Luis Nicolau" userId="dfcd2818499bef06" providerId="LiveId" clId="{B8C000FC-10C7-4D10-970C-DCD479151BD8}" dt="2025-10-15T22:16:43.210" v="744" actId="20577"/>
          <ac:spMkLst>
            <pc:docMk/>
            <pc:sldMk cId="0" sldId="266"/>
            <ac:spMk id="4" creationId="{00000000-0000-0000-0000-000000000000}"/>
          </ac:spMkLst>
        </pc:spChg>
        <pc:picChg chg="del">
          <ac:chgData name="Luis Nicolau" userId="dfcd2818499bef06" providerId="LiveId" clId="{B8C000FC-10C7-4D10-970C-DCD479151BD8}" dt="2025-10-15T22:16:34.663" v="739" actId="478"/>
          <ac:picMkLst>
            <pc:docMk/>
            <pc:sldMk cId="0" sldId="266"/>
            <ac:picMk id="8" creationId="{00000000-0000-0000-0000-000000000000}"/>
          </ac:picMkLst>
        </pc:picChg>
        <pc:picChg chg="add mod">
          <ac:chgData name="Luis Nicolau" userId="dfcd2818499bef06" providerId="LiveId" clId="{B8C000FC-10C7-4D10-970C-DCD479151BD8}" dt="2025-10-15T22:16:15.026" v="735" actId="14100"/>
          <ac:picMkLst>
            <pc:docMk/>
            <pc:sldMk cId="0" sldId="266"/>
            <ac:picMk id="2050" creationId="{013E4D28-06FE-5C9F-EEBA-2739156B5580}"/>
          </ac:picMkLst>
        </pc:picChg>
        <pc:picChg chg="add mod">
          <ac:chgData name="Luis Nicolau" userId="dfcd2818499bef06" providerId="LiveId" clId="{B8C000FC-10C7-4D10-970C-DCD479151BD8}" dt="2025-10-15T22:16:37.487" v="740" actId="1076"/>
          <ac:picMkLst>
            <pc:docMk/>
            <pc:sldMk cId="0" sldId="266"/>
            <ac:picMk id="2052" creationId="{9781852A-FD9D-438E-A33B-0D58CB1D9358}"/>
          </ac:picMkLst>
        </pc:picChg>
      </pc:sldChg>
      <pc:sldChg chg="addSp delSp modSp mod">
        <pc:chgData name="Luis Nicolau" userId="dfcd2818499bef06" providerId="LiveId" clId="{B8C000FC-10C7-4D10-970C-DCD479151BD8}" dt="2025-10-15T22:20:32.370" v="780" actId="1076"/>
        <pc:sldMkLst>
          <pc:docMk/>
          <pc:sldMk cId="0" sldId="270"/>
        </pc:sldMkLst>
        <pc:picChg chg="del">
          <ac:chgData name="Luis Nicolau" userId="dfcd2818499bef06" providerId="LiveId" clId="{B8C000FC-10C7-4D10-970C-DCD479151BD8}" dt="2025-10-15T22:20:30.678" v="779" actId="478"/>
          <ac:picMkLst>
            <pc:docMk/>
            <pc:sldMk cId="0" sldId="270"/>
            <ac:picMk id="6" creationId="{00000000-0000-0000-0000-000000000000}"/>
          </ac:picMkLst>
        </pc:picChg>
        <pc:picChg chg="add mod">
          <ac:chgData name="Luis Nicolau" userId="dfcd2818499bef06" providerId="LiveId" clId="{B8C000FC-10C7-4D10-970C-DCD479151BD8}" dt="2025-10-15T22:20:32.370" v="780" actId="1076"/>
          <ac:picMkLst>
            <pc:docMk/>
            <pc:sldMk cId="0" sldId="270"/>
            <ac:picMk id="3074" creationId="{6CA35C62-4CF8-F96E-8902-B68096CC4728}"/>
          </ac:picMkLst>
        </pc:picChg>
      </pc:sldChg>
      <pc:sldChg chg="addSp delSp modSp mod ord">
        <pc:chgData name="Luis Nicolau" userId="dfcd2818499bef06" providerId="LiveId" clId="{B8C000FC-10C7-4D10-970C-DCD479151BD8}" dt="2025-10-15T22:12:28.704" v="723" actId="1035"/>
        <pc:sldMkLst>
          <pc:docMk/>
          <pc:sldMk cId="0" sldId="272"/>
        </pc:sldMkLst>
        <pc:spChg chg="add del mod">
          <ac:chgData name="Luis Nicolau" userId="dfcd2818499bef06" providerId="LiveId" clId="{B8C000FC-10C7-4D10-970C-DCD479151BD8}" dt="2025-10-15T22:12:24.264" v="721" actId="1036"/>
          <ac:spMkLst>
            <pc:docMk/>
            <pc:sldMk cId="0" sldId="272"/>
            <ac:spMk id="2" creationId="{00000000-0000-0000-0000-000000000000}"/>
          </ac:spMkLst>
        </pc:spChg>
        <pc:spChg chg="mod">
          <ac:chgData name="Luis Nicolau" userId="dfcd2818499bef06" providerId="LiveId" clId="{B8C000FC-10C7-4D10-970C-DCD479151BD8}" dt="2025-10-15T22:12:28.704" v="723" actId="1035"/>
          <ac:spMkLst>
            <pc:docMk/>
            <pc:sldMk cId="0" sldId="272"/>
            <ac:spMk id="3" creationId="{00000000-0000-0000-0000-000000000000}"/>
          </ac:spMkLst>
        </pc:spChg>
        <pc:spChg chg="add del">
          <ac:chgData name="Luis Nicolau" userId="dfcd2818499bef06" providerId="LiveId" clId="{B8C000FC-10C7-4D10-970C-DCD479151BD8}" dt="2025-10-15T21:41:51.819" v="108" actId="478"/>
          <ac:spMkLst>
            <pc:docMk/>
            <pc:sldMk cId="0" sldId="272"/>
            <ac:spMk id="4" creationId="{00000000-0000-0000-0000-000000000000}"/>
          </ac:spMkLst>
        </pc:spChg>
        <pc:spChg chg="add del">
          <ac:chgData name="Luis Nicolau" userId="dfcd2818499bef06" providerId="LiveId" clId="{B8C000FC-10C7-4D10-970C-DCD479151BD8}" dt="2025-10-15T21:41:46.699" v="105" actId="478"/>
          <ac:spMkLst>
            <pc:docMk/>
            <pc:sldMk cId="0" sldId="272"/>
            <ac:spMk id="5" creationId="{00000000-0000-0000-0000-000000000000}"/>
          </ac:spMkLst>
        </pc:spChg>
        <pc:spChg chg="add del mod">
          <ac:chgData name="Luis Nicolau" userId="dfcd2818499bef06" providerId="LiveId" clId="{B8C000FC-10C7-4D10-970C-DCD479151BD8}" dt="2025-10-15T22:12:28.704" v="723" actId="1035"/>
          <ac:spMkLst>
            <pc:docMk/>
            <pc:sldMk cId="0" sldId="272"/>
            <ac:spMk id="6" creationId="{00000000-0000-0000-0000-000000000000}"/>
          </ac:spMkLst>
        </pc:spChg>
        <pc:spChg chg="del">
          <ac:chgData name="Luis Nicolau" userId="dfcd2818499bef06" providerId="LiveId" clId="{B8C000FC-10C7-4D10-970C-DCD479151BD8}" dt="2025-10-15T21:41:32.314" v="96" actId="478"/>
          <ac:spMkLst>
            <pc:docMk/>
            <pc:sldMk cId="0" sldId="272"/>
            <ac:spMk id="7" creationId="{00000000-0000-0000-0000-000000000000}"/>
          </ac:spMkLst>
        </pc:spChg>
        <pc:spChg chg="add mod">
          <ac:chgData name="Luis Nicolau" userId="dfcd2818499bef06" providerId="LiveId" clId="{B8C000FC-10C7-4D10-970C-DCD479151BD8}" dt="2025-10-15T22:12:28.704" v="723" actId="1035"/>
          <ac:spMkLst>
            <pc:docMk/>
            <pc:sldMk cId="0" sldId="272"/>
            <ac:spMk id="8" creationId="{30509094-8325-E6AA-E623-DFB3AA2C532F}"/>
          </ac:spMkLst>
        </pc:spChg>
        <pc:spChg chg="add mod">
          <ac:chgData name="Luis Nicolau" userId="dfcd2818499bef06" providerId="LiveId" clId="{B8C000FC-10C7-4D10-970C-DCD479151BD8}" dt="2025-10-15T22:12:28.704" v="723" actId="1035"/>
          <ac:spMkLst>
            <pc:docMk/>
            <pc:sldMk cId="0" sldId="272"/>
            <ac:spMk id="9" creationId="{A80368EA-904B-1C8A-869E-45A0924298A1}"/>
          </ac:spMkLst>
        </pc:spChg>
        <pc:spChg chg="add mod">
          <ac:chgData name="Luis Nicolau" userId="dfcd2818499bef06" providerId="LiveId" clId="{B8C000FC-10C7-4D10-970C-DCD479151BD8}" dt="2025-10-15T22:12:28.704" v="723" actId="1035"/>
          <ac:spMkLst>
            <pc:docMk/>
            <pc:sldMk cId="0" sldId="272"/>
            <ac:spMk id="10" creationId="{93725225-AEE3-68AD-71B6-DE1E1A2C9659}"/>
          </ac:spMkLst>
        </pc:spChg>
        <pc:spChg chg="add mod">
          <ac:chgData name="Luis Nicolau" userId="dfcd2818499bef06" providerId="LiveId" clId="{B8C000FC-10C7-4D10-970C-DCD479151BD8}" dt="2025-10-15T22:12:19.166" v="719" actId="571"/>
          <ac:spMkLst>
            <pc:docMk/>
            <pc:sldMk cId="0" sldId="272"/>
            <ac:spMk id="13" creationId="{53B4C93C-8F05-AABB-1998-CC271DF7F9EC}"/>
          </ac:spMkLst>
        </pc:spChg>
        <pc:spChg chg="add mod">
          <ac:chgData name="Luis Nicolau" userId="dfcd2818499bef06" providerId="LiveId" clId="{B8C000FC-10C7-4D10-970C-DCD479151BD8}" dt="2025-10-15T22:12:19.166" v="719" actId="571"/>
          <ac:spMkLst>
            <pc:docMk/>
            <pc:sldMk cId="0" sldId="272"/>
            <ac:spMk id="14" creationId="{FBEE75B0-DFEB-2F35-7833-AF200FB79209}"/>
          </ac:spMkLst>
        </pc:spChg>
        <pc:spChg chg="add mod">
          <ac:chgData name="Luis Nicolau" userId="dfcd2818499bef06" providerId="LiveId" clId="{B8C000FC-10C7-4D10-970C-DCD479151BD8}" dt="2025-10-15T22:12:19.166" v="719" actId="571"/>
          <ac:spMkLst>
            <pc:docMk/>
            <pc:sldMk cId="0" sldId="272"/>
            <ac:spMk id="15" creationId="{59B89732-A99E-265E-5403-D026C3281C88}"/>
          </ac:spMkLst>
        </pc:spChg>
        <pc:spChg chg="add mod">
          <ac:chgData name="Luis Nicolau" userId="dfcd2818499bef06" providerId="LiveId" clId="{B8C000FC-10C7-4D10-970C-DCD479151BD8}" dt="2025-10-15T22:12:19.166" v="719" actId="571"/>
          <ac:spMkLst>
            <pc:docMk/>
            <pc:sldMk cId="0" sldId="272"/>
            <ac:spMk id="16" creationId="{FD744148-73A0-1189-41D9-3894AD6BB99E}"/>
          </ac:spMkLst>
        </pc:spChg>
        <pc:cxnChg chg="add mod">
          <ac:chgData name="Luis Nicolau" userId="dfcd2818499bef06" providerId="LiveId" clId="{B8C000FC-10C7-4D10-970C-DCD479151BD8}" dt="2025-10-15T22:12:28.704" v="723" actId="1035"/>
          <ac:cxnSpMkLst>
            <pc:docMk/>
            <pc:sldMk cId="0" sldId="272"/>
            <ac:cxnSpMk id="12" creationId="{9179205A-B9AB-3742-BB0C-4A2898161C70}"/>
          </ac:cxnSpMkLst>
        </pc:cxnChg>
      </pc:sldChg>
      <pc:sldChg chg="addSp modSp mod">
        <pc:chgData name="Luis Nicolau" userId="dfcd2818499bef06" providerId="LiveId" clId="{B8C000FC-10C7-4D10-970C-DCD479151BD8}" dt="2025-10-15T22:21:35.046" v="797" actId="20577"/>
        <pc:sldMkLst>
          <pc:docMk/>
          <pc:sldMk cId="0" sldId="274"/>
        </pc:sldMkLst>
        <pc:spChg chg="add mod">
          <ac:chgData name="Luis Nicolau" userId="dfcd2818499bef06" providerId="LiveId" clId="{B8C000FC-10C7-4D10-970C-DCD479151BD8}" dt="2025-10-15T22:21:35.046" v="797" actId="20577"/>
          <ac:spMkLst>
            <pc:docMk/>
            <pc:sldMk cId="0" sldId="274"/>
            <ac:spMk id="4" creationId="{C138FD08-FF48-7D0B-0987-C263E6BDAA3D}"/>
          </ac:spMkLst>
        </pc:spChg>
      </pc:sldChg>
      <pc:sldChg chg="addSp delSp add del mod">
        <pc:chgData name="Luis Nicolau" userId="dfcd2818499bef06" providerId="LiveId" clId="{B8C000FC-10C7-4D10-970C-DCD479151BD8}" dt="2025-10-15T21:11:16.476" v="7" actId="2696"/>
        <pc:sldMkLst>
          <pc:docMk/>
          <pc:sldMk cId="3699891169" sldId="275"/>
        </pc:sldMkLst>
        <pc:spChg chg="add del">
          <ac:chgData name="Luis Nicolau" userId="dfcd2818499bef06" providerId="LiveId" clId="{B8C000FC-10C7-4D10-970C-DCD479151BD8}" dt="2025-10-15T21:11:03.083" v="3" actId="478"/>
          <ac:spMkLst>
            <pc:docMk/>
            <pc:sldMk cId="3699891169" sldId="275"/>
            <ac:spMk id="2" creationId="{00000000-0000-0000-0000-000000000000}"/>
          </ac:spMkLst>
        </pc:spChg>
        <pc:spChg chg="del">
          <ac:chgData name="Luis Nicolau" userId="dfcd2818499bef06" providerId="LiveId" clId="{B8C000FC-10C7-4D10-970C-DCD479151BD8}" dt="2025-10-15T21:10:59.546" v="1" actId="478"/>
          <ac:spMkLst>
            <pc:docMk/>
            <pc:sldMk cId="3699891169" sldId="275"/>
            <ac:spMk id="4" creationId="{00000000-0000-0000-0000-000000000000}"/>
          </ac:spMkLst>
        </pc:spChg>
        <pc:spChg chg="del">
          <ac:chgData name="Luis Nicolau" userId="dfcd2818499bef06" providerId="LiveId" clId="{B8C000FC-10C7-4D10-970C-DCD479151BD8}" dt="2025-10-15T21:11:04.947" v="4" actId="478"/>
          <ac:spMkLst>
            <pc:docMk/>
            <pc:sldMk cId="3699891169" sldId="275"/>
            <ac:spMk id="5" creationId="{00000000-0000-0000-0000-000000000000}"/>
          </ac:spMkLst>
        </pc:spChg>
        <pc:spChg chg="del">
          <ac:chgData name="Luis Nicolau" userId="dfcd2818499bef06" providerId="LiveId" clId="{B8C000FC-10C7-4D10-970C-DCD479151BD8}" dt="2025-10-15T21:11:06.493" v="5" actId="478"/>
          <ac:spMkLst>
            <pc:docMk/>
            <pc:sldMk cId="3699891169" sldId="275"/>
            <ac:spMk id="6" creationId="{00000000-0000-0000-0000-000000000000}"/>
          </ac:spMkLst>
        </pc:spChg>
        <pc:spChg chg="del">
          <ac:chgData name="Luis Nicolau" userId="dfcd2818499bef06" providerId="LiveId" clId="{B8C000FC-10C7-4D10-970C-DCD479151BD8}" dt="2025-10-15T21:11:08.197" v="6" actId="478"/>
          <ac:spMkLst>
            <pc:docMk/>
            <pc:sldMk cId="3699891169" sldId="275"/>
            <ac:spMk id="7" creationId="{00000000-0000-0000-0000-000000000000}"/>
          </ac:spMkLst>
        </pc:spChg>
      </pc:sldChg>
      <pc:sldChg chg="addSp delSp modSp add mod">
        <pc:chgData name="Luis Nicolau" userId="dfcd2818499bef06" providerId="LiveId" clId="{B8C000FC-10C7-4D10-970C-DCD479151BD8}" dt="2025-10-15T22:10:35.076" v="684" actId="1076"/>
        <pc:sldMkLst>
          <pc:docMk/>
          <pc:sldMk cId="4002468806" sldId="275"/>
        </pc:sldMkLst>
        <pc:spChg chg="mod">
          <ac:chgData name="Luis Nicolau" userId="dfcd2818499bef06" providerId="LiveId" clId="{B8C000FC-10C7-4D10-970C-DCD479151BD8}" dt="2025-10-15T21:50:46.400" v="295" actId="20577"/>
          <ac:spMkLst>
            <pc:docMk/>
            <pc:sldMk cId="4002468806" sldId="275"/>
            <ac:spMk id="3" creationId="{00000000-0000-0000-0000-000000000000}"/>
          </ac:spMkLst>
        </pc:spChg>
        <pc:spChg chg="mod">
          <ac:chgData name="Luis Nicolau" userId="dfcd2818499bef06" providerId="LiveId" clId="{B8C000FC-10C7-4D10-970C-DCD479151BD8}" dt="2025-10-15T21:56:53.143" v="381" actId="1076"/>
          <ac:spMkLst>
            <pc:docMk/>
            <pc:sldMk cId="4002468806" sldId="275"/>
            <ac:spMk id="4" creationId="{00000000-0000-0000-0000-000000000000}"/>
          </ac:spMkLst>
        </pc:spChg>
        <pc:spChg chg="mod">
          <ac:chgData name="Luis Nicolau" userId="dfcd2818499bef06" providerId="LiveId" clId="{B8C000FC-10C7-4D10-970C-DCD479151BD8}" dt="2025-10-15T21:57:01.160" v="382" actId="1076"/>
          <ac:spMkLst>
            <pc:docMk/>
            <pc:sldMk cId="4002468806" sldId="275"/>
            <ac:spMk id="5" creationId="{00000000-0000-0000-0000-000000000000}"/>
          </ac:spMkLst>
        </pc:spChg>
        <pc:spChg chg="add del mod">
          <ac:chgData name="Luis Nicolau" userId="dfcd2818499bef06" providerId="LiveId" clId="{B8C000FC-10C7-4D10-970C-DCD479151BD8}" dt="2025-10-15T22:05:45.579" v="520" actId="14100"/>
          <ac:spMkLst>
            <pc:docMk/>
            <pc:sldMk cId="4002468806" sldId="275"/>
            <ac:spMk id="6" creationId="{00000000-0000-0000-0000-000000000000}"/>
          </ac:spMkLst>
        </pc:spChg>
        <pc:spChg chg="mod">
          <ac:chgData name="Luis Nicolau" userId="dfcd2818499bef06" providerId="LiveId" clId="{B8C000FC-10C7-4D10-970C-DCD479151BD8}" dt="2025-10-15T21:57:11.168" v="384" actId="1076"/>
          <ac:spMkLst>
            <pc:docMk/>
            <pc:sldMk cId="4002468806" sldId="275"/>
            <ac:spMk id="7" creationId="{00000000-0000-0000-0000-000000000000}"/>
          </ac:spMkLst>
        </pc:spChg>
        <pc:spChg chg="del">
          <ac:chgData name="Luis Nicolau" userId="dfcd2818499bef06" providerId="LiveId" clId="{B8C000FC-10C7-4D10-970C-DCD479151BD8}" dt="2025-10-15T21:56:40.817" v="380" actId="478"/>
          <ac:spMkLst>
            <pc:docMk/>
            <pc:sldMk cId="4002468806" sldId="275"/>
            <ac:spMk id="8" creationId="{30509094-8325-E6AA-E623-DFB3AA2C532F}"/>
          </ac:spMkLst>
        </pc:spChg>
        <pc:spChg chg="add mod">
          <ac:chgData name="Luis Nicolau" userId="dfcd2818499bef06" providerId="LiveId" clId="{B8C000FC-10C7-4D10-970C-DCD479151BD8}" dt="2025-10-15T21:58:39.069" v="447" actId="20577"/>
          <ac:spMkLst>
            <pc:docMk/>
            <pc:sldMk cId="4002468806" sldId="275"/>
            <ac:spMk id="9" creationId="{59F7C187-236C-CB90-D8AE-76FBAB544622}"/>
          </ac:spMkLst>
        </pc:spChg>
        <pc:spChg chg="add del mod">
          <ac:chgData name="Luis Nicolau" userId="dfcd2818499bef06" providerId="LiveId" clId="{B8C000FC-10C7-4D10-970C-DCD479151BD8}" dt="2025-10-15T22:01:54.706" v="452" actId="478"/>
          <ac:spMkLst>
            <pc:docMk/>
            <pc:sldMk cId="4002468806" sldId="275"/>
            <ac:spMk id="10" creationId="{7482CC2C-F34D-7D21-2AC8-79A69903F073}"/>
          </ac:spMkLst>
        </pc:spChg>
        <pc:cxnChg chg="add mod">
          <ac:chgData name="Luis Nicolau" userId="dfcd2818499bef06" providerId="LiveId" clId="{B8C000FC-10C7-4D10-970C-DCD479151BD8}" dt="2025-10-15T22:10:35.076" v="684" actId="1076"/>
          <ac:cxnSpMkLst>
            <pc:docMk/>
            <pc:sldMk cId="4002468806" sldId="275"/>
            <ac:cxnSpMk id="11" creationId="{C59D26DF-BFBD-6F12-213E-750FFED11A6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979D8-3A31-4FB6-9A2C-CCD8EB94C33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606CE-3E55-4593-B2EB-37B2A7B2CE1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As Vendor, it indicates that we should focus on buying cars for the private service and dive deeper to understand why the other types of car aren´t chosen as much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06CE-3E55-4593-B2EB-37B2A7B2CE1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As Vendors this times of the day are our priority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06CE-3E55-4593-B2EB-37B2A7B2CE1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This is telling us that as a vendor we want to have as many cars available at this locations as possible especially during peak times, we should </a:t>
            </a:r>
            <a:r>
              <a:rPr lang="en-US" sz="1200" dirty="0" err="1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proritize</a:t>
            </a:r>
            <a:r>
              <a:rPr lang="en-US" sz="120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 being in this location rather then everywhere else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06CE-3E55-4593-B2EB-37B2A7B2CE1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>
                <a:solidFill>
                  <a:srgbClr val="FFFFFF"/>
                </a:solidFill>
                <a:latin typeface="Segoe UI Semilight" pitchFamily="34" charset="0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Those days needs to be our “ </a:t>
            </a:r>
            <a:r>
              <a:rPr lang="en-US" sz="1200" dirty="0" err="1">
                <a:solidFill>
                  <a:srgbClr val="FFFFFF"/>
                </a:solidFill>
                <a:latin typeface="Segoe UI Semilight" pitchFamily="34" charset="0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focous</a:t>
            </a:r>
            <a:r>
              <a:rPr lang="en-US" sz="1200" dirty="0">
                <a:solidFill>
                  <a:srgbClr val="FFFFFF"/>
                </a:solidFill>
                <a:latin typeface="Segoe UI Semilight" pitchFamily="34" charset="0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 days” to make money, as a employee we want to be working as much as possible during these days, not taking days off or doing any car </a:t>
            </a:r>
            <a:r>
              <a:rPr lang="en-US" sz="1200" dirty="0" err="1">
                <a:solidFill>
                  <a:srgbClr val="FFFFFF"/>
                </a:solidFill>
                <a:latin typeface="Segoe UI Semilight" pitchFamily="34" charset="0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maintenence</a:t>
            </a:r>
            <a:endParaRPr lang="en-US" sz="1200" dirty="0">
              <a:solidFill>
                <a:srgbClr val="FFFFFF"/>
              </a:solidFill>
              <a:latin typeface="Segoe UI Semilight" pitchFamily="34" charset="0"/>
              <a:ea typeface="Calibri" panose="020F0502020204030204" pitchFamily="34" charset="0"/>
              <a:cs typeface="Segoe UI Semilight" pitchFamily="34" charset="0"/>
              <a:sym typeface="Test Tiempos Fine Light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06CE-3E55-4593-B2EB-37B2A7B2CE1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>
                <a:solidFill>
                  <a:srgbClr val="FFFFFF"/>
                </a:solidFill>
                <a:latin typeface="Segoe UI Semilight" pitchFamily="34" charset="0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It indicates that as an employee driving a Medium vehicle might be more profitable comparing to driving a private one, depending on the length of the trips, but requires further analysis to be sure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06CE-3E55-4593-B2EB-37B2A7B2CE1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>
                <a:solidFill>
                  <a:srgbClr val="FFFFFF"/>
                </a:solidFill>
                <a:latin typeface="Segoe UI Semilight" pitchFamily="34" charset="0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As a employee, these are the best two locations because the chances that the driver takes more money home are higher compared to other </a:t>
            </a:r>
            <a:r>
              <a:rPr lang="en-US" sz="1200" dirty="0" err="1">
                <a:solidFill>
                  <a:srgbClr val="FFFFFF"/>
                </a:solidFill>
                <a:latin typeface="Segoe UI Semilight" pitchFamily="34" charset="0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boroughts</a:t>
            </a:r>
            <a:endParaRPr lang="en-US" sz="1200" dirty="0">
              <a:solidFill>
                <a:srgbClr val="FFFFFF"/>
              </a:solidFill>
              <a:latin typeface="Segoe UI Semilight" pitchFamily="34" charset="0"/>
              <a:ea typeface="Calibri" panose="020F0502020204030204" pitchFamily="34" charset="0"/>
              <a:cs typeface="Segoe UI Semilight" pitchFamily="34" charset="0"/>
              <a:sym typeface="Test Tiempos Fine Light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06CE-3E55-4593-B2EB-37B2A7B2CE1E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C80A-F3E8-43E4-BF46-463A188FE942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20D16-8A0E-4AF2-BD16-DBBC4ED28553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DEBF-3B5C-49D8-B6AE-9202208021D6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289E9-E935-44C5-8F6F-B81C3CC9A967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D6C12-5268-4ACA-A62F-22292E88A4E1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A63D-6470-41B2-8C2B-65CDEBD7BF64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B77B-0AD0-4252-9200-5E731E88FFE4}" type="datetime1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D2FD9-9CDB-483C-BD51-B2DD2326C358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501B-9CA3-4C78-9309-45D88A46BAA2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3116E-2B4E-41A2-928D-8EEB427DAA24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A3BBB-C95C-4BCA-AA8D-DC4D5CE27AFD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5619F-1509-4C7E-BDD4-979871A18531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t="-9532" b="-953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897880" y="5507643"/>
            <a:ext cx="649224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068455" y="4025459"/>
            <a:ext cx="5839385" cy="258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7430" b="1" dirty="0">
                <a:solidFill>
                  <a:srgbClr val="FFFFFF"/>
                </a:solidFill>
                <a:latin typeface="+mj-lt"/>
                <a:ea typeface="Test Tiempos Fine Heavy"/>
                <a:cs typeface="Segoe UI Semilight" pitchFamily="34" charset="0"/>
                <a:sym typeface="Test Tiempos Fine Heavy"/>
              </a:rPr>
              <a:t>Data </a:t>
            </a:r>
          </a:p>
          <a:p>
            <a:pPr algn="ctr">
              <a:lnSpc>
                <a:spcPts val="10400"/>
              </a:lnSpc>
            </a:pPr>
            <a:r>
              <a:rPr lang="en-US" sz="7430" b="1" dirty="0">
                <a:solidFill>
                  <a:srgbClr val="FFFFFF"/>
                </a:solidFill>
                <a:latin typeface="+mj-lt"/>
                <a:ea typeface="Test Tiempos Fine Heavy"/>
                <a:cs typeface="Segoe UI Semilight" pitchFamily="34" charset="0"/>
                <a:sym typeface="Test Tiempos Fine Heavy"/>
              </a:rPr>
              <a:t>Analyst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57613" y="754607"/>
            <a:ext cx="7261068" cy="73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0" b="1" dirty="0">
                <a:solidFill>
                  <a:srgbClr val="FFFFFF"/>
                </a:solidFill>
                <a:latin typeface="+mj-lt"/>
                <a:ea typeface="Test Tiempos Fine Heavy"/>
                <a:cs typeface="Segoe UI Semilight" pitchFamily="34" charset="0"/>
                <a:sym typeface="Test Tiempos Fine Heavy"/>
              </a:rPr>
              <a:t>Power BI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534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353" b="-393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064415"/>
            <a:ext cx="10020300" cy="587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What are the best tipping boroughs?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A35C62-4CF8-F96E-8902-B68096CC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43300"/>
            <a:ext cx="8753889" cy="486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710" y="4208333"/>
            <a:ext cx="7570579" cy="4621915"/>
          </a:xfrm>
          <a:prstGeom prst="rect">
            <a:avLst/>
          </a:prstGeom>
        </p:spPr>
      </p:pic>
      <p:sp>
        <p:nvSpPr>
          <p:cNvPr id="8" name="Callout: Line 7"/>
          <p:cNvSpPr/>
          <p:nvPr/>
        </p:nvSpPr>
        <p:spPr>
          <a:xfrm>
            <a:off x="12877800" y="1866900"/>
            <a:ext cx="2043795" cy="1900810"/>
          </a:xfrm>
          <a:prstGeom prst="borderCallout1">
            <a:avLst>
              <a:gd name="adj1" fmla="val 18750"/>
              <a:gd name="adj2" fmla="val -8333"/>
              <a:gd name="adj3" fmla="val 133880"/>
              <a:gd name="adj4" fmla="val -8236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-1" y="0"/>
            <a:ext cx="18288000" cy="10233466"/>
            <a:chOff x="-1115786" y="-576764"/>
            <a:chExt cx="18288000" cy="10233466"/>
          </a:xfrm>
        </p:grpSpPr>
        <p:sp>
          <p:nvSpPr>
            <p:cNvPr id="2" name="Freeform 2"/>
            <p:cNvSpPr/>
            <p:nvPr/>
          </p:nvSpPr>
          <p:spPr>
            <a:xfrm>
              <a:off x="-1115786" y="-576764"/>
              <a:ext cx="18288000" cy="10233466"/>
            </a:xfrm>
            <a:custGeom>
              <a:avLst/>
              <a:gdLst/>
              <a:ahLst/>
              <a:cxnLst/>
              <a:rect l="l" t="t" r="r" b="b"/>
              <a:pathLst>
                <a:path w="18288000" h="10233466">
                  <a:moveTo>
                    <a:pt x="0" y="0"/>
                  </a:moveTo>
                  <a:lnTo>
                    <a:pt x="18288000" y="0"/>
                  </a:lnTo>
                  <a:lnTo>
                    <a:pt x="18288000" y="10233466"/>
                  </a:lnTo>
                  <a:lnTo>
                    <a:pt x="0" y="10233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9353" b="-39353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Callout: Line 9"/>
            <p:cNvSpPr/>
            <p:nvPr/>
          </p:nvSpPr>
          <p:spPr>
            <a:xfrm>
              <a:off x="13641611" y="3852208"/>
              <a:ext cx="2340425" cy="892316"/>
            </a:xfrm>
            <a:prstGeom prst="borderCallout1">
              <a:avLst>
                <a:gd name="adj1" fmla="val 48512"/>
                <a:gd name="adj2" fmla="val -1407"/>
                <a:gd name="adj3" fmla="val 164393"/>
                <a:gd name="adj4" fmla="val -221012"/>
              </a:avLst>
            </a:prstGeom>
            <a:noFill/>
            <a:ln w="3175">
              <a:solidFill>
                <a:srgbClr val="BC8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ctr">
                <a:defRPr/>
              </a:pPr>
              <a:r>
                <a:rPr kumimoji="0" lang="pt-PT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Manhattan</a:t>
              </a:r>
              <a:br>
                <a:rPr kumimoji="0" lang="pt-P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lang="pt-PT" sz="2000" dirty="0">
                  <a:solidFill>
                    <a:schemeClr val="bg1"/>
                  </a:solidFill>
                </a:rPr>
                <a:t>973.316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algn="ctr"/>
              <a:endParaRPr lang="en-US" sz="2400" dirty="0"/>
            </a:p>
          </p:txBody>
        </p:sp>
        <p:sp>
          <p:nvSpPr>
            <p:cNvPr id="11" name="Callout: Line 10"/>
            <p:cNvSpPr/>
            <p:nvPr/>
          </p:nvSpPr>
          <p:spPr>
            <a:xfrm>
              <a:off x="13641611" y="6197248"/>
              <a:ext cx="2159004" cy="1112687"/>
            </a:xfrm>
            <a:prstGeom prst="borderCallout1">
              <a:avLst>
                <a:gd name="adj1" fmla="val 48512"/>
                <a:gd name="adj2" fmla="val -1407"/>
                <a:gd name="adj3" fmla="val -21652"/>
                <a:gd name="adj4" fmla="val -174650"/>
              </a:avLst>
            </a:prstGeom>
            <a:noFill/>
            <a:ln w="3175">
              <a:solidFill>
                <a:srgbClr val="BC8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ctr">
                <a:defRPr/>
              </a:pPr>
              <a:r>
                <a:rPr kumimoji="0" lang="pt-PT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Queens</a:t>
              </a:r>
              <a:br>
                <a:rPr kumimoji="0" lang="pt-P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pt-P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51.956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algn="ctr"/>
              <a:endParaRPr lang="en-US" sz="2400" dirty="0"/>
            </a:p>
          </p:txBody>
        </p:sp>
        <p:sp>
          <p:nvSpPr>
            <p:cNvPr id="12" name="Callout: Line 11"/>
            <p:cNvSpPr/>
            <p:nvPr/>
          </p:nvSpPr>
          <p:spPr>
            <a:xfrm>
              <a:off x="103415" y="2572960"/>
              <a:ext cx="2311404" cy="926976"/>
            </a:xfrm>
            <a:prstGeom prst="borderCallout1">
              <a:avLst>
                <a:gd name="adj1" fmla="val 55745"/>
                <a:gd name="adj2" fmla="val 100824"/>
                <a:gd name="adj3" fmla="val 426155"/>
                <a:gd name="adj4" fmla="val 357643"/>
              </a:avLst>
            </a:prstGeom>
            <a:noFill/>
            <a:ln w="3175">
              <a:solidFill>
                <a:srgbClr val="BC8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kumimoji="0" lang="pt-P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Brooklyn</a:t>
              </a:r>
              <a:br>
                <a:rPr kumimoji="0" lang="pt-P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pt-P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13.920</a:t>
              </a:r>
              <a:endParaRPr lang="en-US" sz="2000" dirty="0">
                <a:solidFill>
                  <a:srgbClr val="BC8F00"/>
                </a:solidFill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algn="ctr"/>
              <a:endParaRPr lang="en-US" sz="2400" dirty="0"/>
            </a:p>
          </p:txBody>
        </p:sp>
        <p:sp>
          <p:nvSpPr>
            <p:cNvPr id="13" name="Callout: Line 12"/>
            <p:cNvSpPr/>
            <p:nvPr/>
          </p:nvSpPr>
          <p:spPr>
            <a:xfrm>
              <a:off x="-78442" y="5034952"/>
              <a:ext cx="3661312" cy="1390366"/>
            </a:xfrm>
            <a:prstGeom prst="borderCallout1">
              <a:avLst>
                <a:gd name="adj1" fmla="val 55745"/>
                <a:gd name="adj2" fmla="val 100824"/>
                <a:gd name="adj3" fmla="val 92953"/>
                <a:gd name="adj4" fmla="val 176079"/>
              </a:avLst>
            </a:prstGeom>
            <a:noFill/>
            <a:ln w="3175">
              <a:solidFill>
                <a:srgbClr val="BC8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kumimoji="0" lang="pt-P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EWR – </a:t>
              </a:r>
              <a:r>
                <a:rPr kumimoji="0" lang="pt-PT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International</a:t>
              </a:r>
              <a:r>
                <a:rPr kumimoji="0" lang="pt-P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pt-PT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Airport</a:t>
              </a:r>
              <a:r>
                <a:rPr kumimoji="0" lang="pt-P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Newark</a:t>
              </a:r>
              <a:br>
                <a:rPr kumimoji="0" lang="pt-P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pt-P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64</a:t>
              </a:r>
              <a:endParaRPr lang="en-US" sz="2000" dirty="0">
                <a:solidFill>
                  <a:srgbClr val="BC8F00"/>
                </a:solidFill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algn="ctr"/>
              <a:endParaRPr lang="en-US" sz="2400" dirty="0"/>
            </a:p>
          </p:txBody>
        </p:sp>
        <p:sp>
          <p:nvSpPr>
            <p:cNvPr id="14" name="Callout: Line 13"/>
            <p:cNvSpPr/>
            <p:nvPr/>
          </p:nvSpPr>
          <p:spPr>
            <a:xfrm>
              <a:off x="707573" y="6961285"/>
              <a:ext cx="2189841" cy="922661"/>
            </a:xfrm>
            <a:prstGeom prst="borderCallout1">
              <a:avLst>
                <a:gd name="adj1" fmla="val 55745"/>
                <a:gd name="adj2" fmla="val 100824"/>
                <a:gd name="adj3" fmla="val 70668"/>
                <a:gd name="adj4" fmla="val 267012"/>
              </a:avLst>
            </a:prstGeom>
            <a:noFill/>
            <a:ln w="3175">
              <a:solidFill>
                <a:srgbClr val="BC8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defRPr/>
              </a:pPr>
              <a:r>
                <a:rPr kumimoji="0" lang="pt-PT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Staten</a:t>
              </a:r>
              <a:r>
                <a:rPr kumimoji="0" lang="pt-PT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Island</a:t>
              </a:r>
              <a:br>
                <a:rPr kumimoji="0" lang="pt-PT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BC8F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pt-PT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206</a:t>
              </a:r>
              <a:endParaRPr lang="en-US" sz="2000" dirty="0">
                <a:solidFill>
                  <a:srgbClr val="BC8F00"/>
                </a:solidFill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algn="ctr"/>
              <a:endParaRPr lang="en-US" sz="2400" dirty="0"/>
            </a:p>
          </p:txBody>
        </p:sp>
        <p:sp>
          <p:nvSpPr>
            <p:cNvPr id="9" name="Callout: Line 8"/>
            <p:cNvSpPr/>
            <p:nvPr/>
          </p:nvSpPr>
          <p:spPr>
            <a:xfrm>
              <a:off x="13307787" y="2072784"/>
              <a:ext cx="2151743" cy="892316"/>
            </a:xfrm>
            <a:prstGeom prst="borderCallout1">
              <a:avLst>
                <a:gd name="adj1" fmla="val 48512"/>
                <a:gd name="adj2" fmla="val -1407"/>
                <a:gd name="adj3" fmla="val 275456"/>
                <a:gd name="adj4" fmla="val -190634"/>
              </a:avLst>
            </a:prstGeom>
            <a:noFill/>
            <a:ln w="3175">
              <a:solidFill>
                <a:srgbClr val="BC8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pt-PT" sz="2800" dirty="0" err="1">
                  <a:solidFill>
                    <a:srgbClr val="BC8F00"/>
                  </a:solidFill>
                </a:rPr>
                <a:t>Bronx</a:t>
              </a:r>
              <a:br>
                <a:rPr lang="pt-PT" sz="2400" dirty="0">
                  <a:solidFill>
                    <a:srgbClr val="BC8F00"/>
                  </a:solidFill>
                </a:rPr>
              </a:br>
              <a:r>
                <a:rPr lang="pt-PT" sz="2000" dirty="0">
                  <a:solidFill>
                    <a:schemeClr val="bg1"/>
                  </a:solidFill>
                </a:rPr>
                <a:t>8.025</a:t>
              </a:r>
              <a:endParaRPr lang="en-US" sz="2000" dirty="0">
                <a:solidFill>
                  <a:srgbClr val="BC8F00"/>
                </a:solidFill>
              </a:endParaRPr>
            </a:p>
            <a:p>
              <a:pPr algn="ctr"/>
              <a:endParaRPr lang="en-US" sz="2400" dirty="0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1219200" y="1806522"/>
            <a:ext cx="11640457" cy="59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Which boroughs have the highest number of </a:t>
            </a:r>
            <a:r>
              <a:rPr lang="en-US" sz="3530" dirty="0">
                <a:solidFill>
                  <a:srgbClr val="BC8F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passengers</a:t>
            </a: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?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C138FD08-FF48-7D0B-0987-C263E6BDAA3D}"/>
              </a:ext>
            </a:extLst>
          </p:cNvPr>
          <p:cNvSpPr/>
          <p:nvPr/>
        </p:nvSpPr>
        <p:spPr>
          <a:xfrm>
            <a:off x="14921595" y="8613924"/>
            <a:ext cx="2151743" cy="892316"/>
          </a:xfrm>
          <a:prstGeom prst="borderCallout1">
            <a:avLst>
              <a:gd name="adj1" fmla="val 48512"/>
              <a:gd name="adj2" fmla="val -1407"/>
              <a:gd name="adj3" fmla="val 48435"/>
              <a:gd name="adj4" fmla="val 270"/>
            </a:avLst>
          </a:prstGeom>
          <a:noFill/>
          <a:ln w="3175">
            <a:solidFill>
              <a:srgbClr val="BC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PT" sz="2800" dirty="0" err="1">
                <a:solidFill>
                  <a:srgbClr val="BC8F00"/>
                </a:solidFill>
              </a:rPr>
              <a:t>Unknown</a:t>
            </a:r>
            <a:br>
              <a:rPr lang="pt-PT" sz="2400" dirty="0">
                <a:solidFill>
                  <a:srgbClr val="BC8F00"/>
                </a:solidFill>
              </a:rPr>
            </a:br>
            <a:r>
              <a:rPr lang="pt-PT" sz="2000" dirty="0">
                <a:solidFill>
                  <a:schemeClr val="bg1"/>
                </a:solidFill>
              </a:rPr>
              <a:t>9.670</a:t>
            </a:r>
            <a:endParaRPr lang="en-US" sz="2000" dirty="0">
              <a:solidFill>
                <a:srgbClr val="BC8F00"/>
              </a:solidFill>
            </a:endParaRPr>
          </a:p>
          <a:p>
            <a:pPr algn="ctr"/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53" b="-393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89060" y="1638162"/>
            <a:ext cx="4495058" cy="106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355" b="1" dirty="0">
                <a:solidFill>
                  <a:srgbClr val="FFFFFF"/>
                </a:solidFill>
                <a:latin typeface="+mj-lt"/>
                <a:ea typeface="Test Tiempos Fine Heavy"/>
                <a:cs typeface="Test Tiempos Fine Heavy"/>
                <a:sym typeface="Test Tiempos Fine Heavy"/>
              </a:rPr>
              <a:t>Conclusions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6138" y="3177019"/>
            <a:ext cx="17616170" cy="590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945"/>
              </a:lnSpc>
              <a:buFont typeface="Arial" panose="020B0704020202020204" pitchFamily="34" charset="0"/>
              <a:buChar char="•"/>
            </a:pPr>
            <a:r>
              <a:rPr lang="pt-BR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High number of trips - Friday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0206" y="4169657"/>
            <a:ext cx="15457805" cy="590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945"/>
              </a:lnSpc>
              <a:buFont typeface="Arial" panose="020B0704020202020204" pitchFamily="34" charset="0"/>
              <a:buChar char="•"/>
            </a:pPr>
            <a:r>
              <a:rPr lang="pt-BR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Rush hours - between 13h and 17h (15h as peak hour)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756138" y="5231139"/>
            <a:ext cx="16007862" cy="590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945"/>
              </a:lnSpc>
              <a:buFont typeface="Arial" panose="020B0704020202020204" pitchFamily="34" charset="0"/>
              <a:buChar char="•"/>
            </a:pPr>
            <a:r>
              <a:rPr lang="pt-BR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Top 3 boroughs - Manhatan, Queens and Brooklyn (Nº of passengers | trips)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737381" y="6292621"/>
            <a:ext cx="15376525" cy="590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945"/>
              </a:lnSpc>
              <a:buFont typeface="Arial" panose="020B0704020202020204" pitchFamily="34" charset="0"/>
              <a:buChar char="•"/>
            </a:pPr>
            <a:r>
              <a:rPr lang="pt-BR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Prefered vehicle type - Private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9F7C187-236C-CB90-D8AE-76FBAB544622}"/>
              </a:ext>
            </a:extLst>
          </p:cNvPr>
          <p:cNvSpPr txBox="1"/>
          <p:nvPr/>
        </p:nvSpPr>
        <p:spPr>
          <a:xfrm>
            <a:off x="756138" y="7354689"/>
            <a:ext cx="15376525" cy="590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945"/>
              </a:lnSpc>
              <a:buFont typeface="Arial" panose="020B0704020202020204" pitchFamily="34" charset="0"/>
              <a:buChar char="•"/>
            </a:pPr>
            <a:r>
              <a:rPr lang="pt-BR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Highest trip number vendor – VeriFone Inc.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9D26DF-BFBD-6F12-213E-750FFED11A6F}"/>
              </a:ext>
            </a:extLst>
          </p:cNvPr>
          <p:cNvCxnSpPr/>
          <p:nvPr/>
        </p:nvCxnSpPr>
        <p:spPr>
          <a:xfrm>
            <a:off x="16383000" y="2057400"/>
            <a:ext cx="0" cy="61722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6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434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53" b="-393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12345" y="1714500"/>
            <a:ext cx="4245620" cy="1071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00"/>
              </a:lnSpc>
            </a:pPr>
            <a:r>
              <a:rPr lang="en-US" sz="6355" b="1" dirty="0">
                <a:solidFill>
                  <a:srgbClr val="FFFFFF"/>
                </a:solidFill>
                <a:latin typeface="+mj-lt"/>
                <a:ea typeface="Test Tiempos Fine Heavy"/>
                <a:cs typeface="Test Tiempos Fine Heavy"/>
                <a:sym typeface="Test Tiempos Fine Heavy"/>
              </a:rPr>
              <a:t>Suggestions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5334000" y="3539247"/>
            <a:ext cx="8610601" cy="590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945"/>
              </a:lnSpc>
              <a:buFont typeface="Arial" panose="020B0704020202020204" pitchFamily="34" charset="0"/>
              <a:buChar char="•"/>
            </a:pPr>
            <a:r>
              <a:rPr lang="pt-BR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Focous on Manhatan, Queens and Brooklyn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0509094-8325-E6AA-E623-DFB3AA2C532F}"/>
              </a:ext>
            </a:extLst>
          </p:cNvPr>
          <p:cNvSpPr txBox="1"/>
          <p:nvPr/>
        </p:nvSpPr>
        <p:spPr>
          <a:xfrm>
            <a:off x="5334000" y="4683032"/>
            <a:ext cx="10785338" cy="590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945"/>
              </a:lnSpc>
              <a:buFont typeface="Arial" panose="020B0704020202020204" pitchFamily="34" charset="0"/>
              <a:buChar char="•"/>
            </a:pPr>
            <a:r>
              <a:rPr lang="pt-BR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Verify the unknown boroughs (LocationID 264 and 265)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80368EA-904B-1C8A-869E-45A0924298A1}"/>
              </a:ext>
            </a:extLst>
          </p:cNvPr>
          <p:cNvSpPr txBox="1"/>
          <p:nvPr/>
        </p:nvSpPr>
        <p:spPr>
          <a:xfrm>
            <a:off x="5334000" y="5814116"/>
            <a:ext cx="11277601" cy="596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945"/>
              </a:lnSpc>
              <a:buFont typeface="Arial" panose="020B0704020202020204" pitchFamily="34" charset="0"/>
              <a:buChar char="•"/>
            </a:pPr>
            <a:r>
              <a:rPr lang="pt-BR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NewPlayer - Focous on night shift and without medium car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93725225-AEE3-68AD-71B6-DE1E1A2C9659}"/>
              </a:ext>
            </a:extLst>
          </p:cNvPr>
          <p:cNvSpPr txBox="1"/>
          <p:nvPr/>
        </p:nvSpPr>
        <p:spPr>
          <a:xfrm>
            <a:off x="5334000" y="6970601"/>
            <a:ext cx="10027381" cy="590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4945"/>
              </a:lnSpc>
              <a:buFont typeface="Arial" panose="020B0704020202020204" pitchFamily="34" charset="0"/>
              <a:buChar char="•"/>
            </a:pPr>
            <a:r>
              <a:rPr lang="pt-BR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VeriFone Inc. – Review the high number of returns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79205A-B9AB-3742-BB0C-4A2898161C70}"/>
              </a:ext>
            </a:extLst>
          </p:cNvPr>
          <p:cNvCxnSpPr/>
          <p:nvPr/>
        </p:nvCxnSpPr>
        <p:spPr>
          <a:xfrm>
            <a:off x="3429000" y="1976043"/>
            <a:ext cx="0" cy="61722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53" b="-393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80905" y="4060914"/>
            <a:ext cx="7926189" cy="1892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00"/>
              </a:lnSpc>
            </a:pPr>
            <a:r>
              <a:rPr lang="en-US" sz="11215" b="1" dirty="0">
                <a:solidFill>
                  <a:srgbClr val="FFFFFF"/>
                </a:solidFill>
                <a:latin typeface="+mj-lt"/>
                <a:ea typeface="Test Tiempos Fine Heavy"/>
                <a:cs typeface="Test Tiempos Fine Heavy"/>
                <a:sym typeface="Test Tiempos Fine Heavy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53" b="-3935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533400" y="441738"/>
            <a:ext cx="2403448" cy="1966995"/>
          </a:xfrm>
          <a:custGeom>
            <a:avLst/>
            <a:gdLst/>
            <a:ahLst/>
            <a:cxnLst/>
            <a:rect l="l" t="t" r="r" b="b"/>
            <a:pathLst>
              <a:path w="3222337" h="2399500">
                <a:moveTo>
                  <a:pt x="0" y="0"/>
                </a:moveTo>
                <a:lnTo>
                  <a:pt x="3222337" y="0"/>
                </a:lnTo>
                <a:lnTo>
                  <a:pt x="3222337" y="2399500"/>
                </a:lnTo>
                <a:lnTo>
                  <a:pt x="0" y="23995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</p:sp>
      <p:sp>
        <p:nvSpPr>
          <p:cNvPr id="7" name="TextBox 6"/>
          <p:cNvSpPr txBox="1"/>
          <p:nvPr/>
        </p:nvSpPr>
        <p:spPr>
          <a:xfrm>
            <a:off x="4114800" y="952500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 err="1">
                <a:solidFill>
                  <a:srgbClr val="D2A000"/>
                </a:solidFill>
                <a:latin typeface="+mj-lt"/>
              </a:rPr>
              <a:t>YellowTrip</a:t>
            </a:r>
            <a:r>
              <a:rPr lang="pt-PT" sz="4000" b="1" dirty="0">
                <a:solidFill>
                  <a:schemeClr val="bg1"/>
                </a:solidFill>
                <a:latin typeface="+mj-lt"/>
              </a:rPr>
              <a:t> Data </a:t>
            </a:r>
            <a:r>
              <a:rPr lang="pt-PT" sz="4000" b="1" dirty="0" err="1">
                <a:solidFill>
                  <a:schemeClr val="bg1"/>
                </a:solidFill>
                <a:latin typeface="+mj-lt"/>
              </a:rPr>
              <a:t>Analysis</a:t>
            </a:r>
            <a:endParaRPr lang="pt-PT" sz="40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+mj-lt"/>
              </a:rPr>
              <a:t>May &amp; June 2020 — New York City</a:t>
            </a:r>
            <a:endParaRPr lang="pt-PT" sz="4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630" y="4401328"/>
            <a:ext cx="8000995" cy="468551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DATA :</a:t>
            </a:r>
          </a:p>
          <a:p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Income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Returns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Vehicle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types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Pickup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locations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Rush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hours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Vendors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</a:p>
          <a:p>
            <a:pPr algn="ctr"/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algn="ctr"/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OBJECTIVES:</a:t>
            </a:r>
            <a:b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</a:b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˄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Analyze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˄"/>
            </a:pP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Performance</a:t>
            </a:r>
          </a:p>
          <a:p>
            <a:pPr marL="800100" lvl="1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˄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Trends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˄"/>
            </a:pP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Trips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and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trip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distance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˄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Overall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statistical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approach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3686" y="335740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i="1" u="sng" dirty="0">
                <a:solidFill>
                  <a:srgbClr val="BC8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Segoe UI Semilight" pitchFamily="34" charset="0"/>
              </a:rPr>
              <a:t>VENDORS</a:t>
            </a:r>
            <a:endParaRPr lang="en-US" sz="3600" b="1" i="1" u="sng" dirty="0">
              <a:solidFill>
                <a:srgbClr val="BC8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Segoe UI Semiligh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14315" y="3357404"/>
            <a:ext cx="336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i="1" u="sng" dirty="0">
                <a:solidFill>
                  <a:srgbClr val="BC8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Segoe UI Semilight" pitchFamily="34" charset="0"/>
              </a:rPr>
              <a:t>EMPLOYEES</a:t>
            </a:r>
            <a:endParaRPr lang="en-US" sz="4000" b="1" i="1" u="sng" dirty="0">
              <a:solidFill>
                <a:srgbClr val="BC8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Segoe UI Semilight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1600" y="4308096"/>
            <a:ext cx="8490852" cy="54430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DATA :</a:t>
            </a:r>
          </a:p>
          <a:p>
            <a:endParaRPr lang="pt-PT" sz="2400" u="sng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Income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Tips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Boroughs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Vehicle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types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Distance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traveled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˅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Passengers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algn="ctr">
              <a:lnSpc>
                <a:spcPct val="150000"/>
              </a:lnSpc>
              <a:buClr>
                <a:srgbClr val="BC8F00"/>
              </a:buClr>
            </a:pP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algn="ctr">
              <a:lnSpc>
                <a:spcPct val="150000"/>
              </a:lnSpc>
              <a:buClr>
                <a:srgbClr val="BC8F00"/>
              </a:buClr>
            </a:pPr>
            <a:b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</a:b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OBJECTIVES:</a:t>
            </a:r>
          </a:p>
          <a:p>
            <a:pPr marL="342900" indent="-342900">
              <a:buClr>
                <a:srgbClr val="BC8F00"/>
              </a:buClr>
              <a:buFont typeface="Segoe UI Semilight" pitchFamily="34" charset="0"/>
              <a:buChar char="˅"/>
            </a:pP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˄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Analyze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: </a:t>
            </a: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˄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Tips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1257300" lvl="2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˄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Average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income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BC8F00"/>
              </a:buClr>
              <a:buFont typeface="Segoe UI Semilight" pitchFamily="34" charset="0"/>
              <a:buChar char="˄"/>
            </a:pP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Overall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statistical</a:t>
            </a:r>
            <a:r>
              <a:rPr lang="pt-PT" sz="2400" dirty="0">
                <a:solidFill>
                  <a:schemeClr val="bg1"/>
                </a:solidFill>
                <a:latin typeface="+mj-lt"/>
                <a:cs typeface="Segoe UI Semilight" pitchFamily="34" charset="0"/>
              </a:rPr>
              <a:t> </a:t>
            </a:r>
            <a:r>
              <a:rPr lang="pt-PT" sz="2400" dirty="0" err="1">
                <a:solidFill>
                  <a:schemeClr val="bg1"/>
                </a:solidFill>
                <a:latin typeface="+mj-lt"/>
                <a:cs typeface="Segoe UI Semilight" pitchFamily="34" charset="0"/>
              </a:rPr>
              <a:t>approach</a:t>
            </a:r>
            <a:endParaRPr lang="pt-PT" sz="2400" dirty="0">
              <a:solidFill>
                <a:schemeClr val="bg1"/>
              </a:solidFill>
              <a:latin typeface="+mj-lt"/>
              <a:cs typeface="Segoe UI Semilight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839200" y="4003735"/>
            <a:ext cx="0" cy="5181600"/>
          </a:xfrm>
          <a:prstGeom prst="line">
            <a:avLst/>
          </a:prstGeom>
          <a:ln>
            <a:solidFill>
              <a:srgbClr val="BC8F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53" b="-39353"/>
            </a:stretch>
          </a:blipFill>
        </p:spPr>
        <p:txBody>
          <a:bodyPr/>
          <a:lstStyle/>
          <a:p>
            <a:endParaRPr lang="pt-PT" dirty="0"/>
          </a:p>
        </p:txBody>
      </p:sp>
      <p:sp>
        <p:nvSpPr>
          <p:cNvPr id="3" name="AutoShape 3"/>
          <p:cNvSpPr/>
          <p:nvPr/>
        </p:nvSpPr>
        <p:spPr>
          <a:xfrm>
            <a:off x="6686845" y="2070566"/>
            <a:ext cx="491431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673038" y="3364675"/>
            <a:ext cx="4027360" cy="4114800"/>
          </a:xfrm>
          <a:custGeom>
            <a:avLst/>
            <a:gdLst/>
            <a:ahLst/>
            <a:cxnLst/>
            <a:rect l="l" t="t" r="r" b="b"/>
            <a:pathLst>
              <a:path w="4027360" h="4114800">
                <a:moveTo>
                  <a:pt x="0" y="0"/>
                </a:moveTo>
                <a:lnTo>
                  <a:pt x="4027361" y="0"/>
                </a:lnTo>
                <a:lnTo>
                  <a:pt x="40273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60589" y="1088992"/>
            <a:ext cx="5166823" cy="73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0" b="1" dirty="0">
                <a:solidFill>
                  <a:srgbClr val="FFFFFF"/>
                </a:solidFill>
                <a:latin typeface="+mj-lt"/>
                <a:ea typeface="Test Tiempos Fine Heavy"/>
                <a:cs typeface="Test Tiempos Fine Heavy"/>
                <a:sym typeface="Test Tiempos Fine Heavy"/>
              </a:rPr>
              <a:t>Business Questions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34200" y="2203969"/>
            <a:ext cx="5295900" cy="733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65"/>
              </a:lnSpc>
            </a:pPr>
            <a:r>
              <a:rPr lang="en-US" sz="43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Vendor perspective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102484"/>
            <a:ext cx="11580027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5"/>
              </a:lnSpc>
            </a:pPr>
            <a:r>
              <a:rPr lang="en-US" sz="30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What is the distribution of vehicle types by day of the week?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136728"/>
            <a:ext cx="14216920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5"/>
              </a:lnSpc>
            </a:pPr>
            <a:r>
              <a:rPr lang="en-US" sz="30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Which five hours a day, on average, have the most starting times for rides?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699" y="6170973"/>
            <a:ext cx="11580027" cy="50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45"/>
              </a:lnSpc>
            </a:pPr>
            <a:r>
              <a:rPr lang="en-US" sz="30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Where are generated more trips? (pickup boroughs perspective)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353" b="-393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8361" y="1983079"/>
            <a:ext cx="11989618" cy="590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What is the distribution of vehicle types by day of the week?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29802" y="4086521"/>
            <a:ext cx="10540294" cy="590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635" lvl="1" indent="-381000" algn="l">
              <a:lnSpc>
                <a:spcPts val="4945"/>
              </a:lnSpc>
              <a:buFont typeface="Arial" panose="020B0704020202020204"/>
              <a:buChar char="•"/>
            </a:pPr>
            <a:r>
              <a:rPr lang="en-US" sz="3530" dirty="0">
                <a:solidFill>
                  <a:srgbClr val="BC8F00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Friday</a:t>
            </a: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 - most trips on average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29802" y="5314179"/>
            <a:ext cx="7467598" cy="59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635" lvl="1" indent="-381000" algn="l">
              <a:lnSpc>
                <a:spcPts val="4945"/>
              </a:lnSpc>
              <a:buFont typeface="Arial" panose="020B0704020202020204"/>
              <a:buChar char="•"/>
            </a:pPr>
            <a:r>
              <a:rPr lang="en-US" sz="3530" dirty="0">
                <a:solidFill>
                  <a:srgbClr val="BC8F00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Private vehicle </a:t>
            </a: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- most chosen one</a:t>
            </a:r>
          </a:p>
        </p:txBody>
      </p:sp>
      <p:pic>
        <p:nvPicPr>
          <p:cNvPr id="8" name="Picture 7" descr="A graph of trips numbe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1" y="3086100"/>
            <a:ext cx="6532058" cy="59526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353" b="-393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28360" y="1983079"/>
            <a:ext cx="15535640" cy="587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Which five hours a day, on average, have the most starting times for rides?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49000" y="4541544"/>
            <a:ext cx="3733800" cy="59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635" lvl="1" indent="-381000" algn="l">
              <a:lnSpc>
                <a:spcPts val="4945"/>
              </a:lnSpc>
              <a:buFont typeface="Arial" panose="020B0704020202020204"/>
              <a:buChar char="•"/>
            </a:pPr>
            <a:r>
              <a:rPr lang="en-US" sz="3530" dirty="0">
                <a:solidFill>
                  <a:srgbClr val="BC8F00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1st</a:t>
            </a: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 - 15:00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49000" y="5575788"/>
            <a:ext cx="3733800" cy="59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635" lvl="1" indent="-381000" algn="l">
              <a:lnSpc>
                <a:spcPts val="4945"/>
              </a:lnSpc>
              <a:buFont typeface="Arial" panose="020B0704020202020204"/>
              <a:buChar char="•"/>
            </a:pPr>
            <a:r>
              <a:rPr lang="en-US" sz="3530" dirty="0">
                <a:solidFill>
                  <a:srgbClr val="BC8F00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2nd</a:t>
            </a: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 - 14:00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00" y="6610033"/>
            <a:ext cx="3733800" cy="59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2635" lvl="1" indent="-381000" algn="l">
              <a:lnSpc>
                <a:spcPts val="4945"/>
              </a:lnSpc>
              <a:buFont typeface="Arial" panose="020B0704020202020204"/>
              <a:buChar char="•"/>
            </a:pPr>
            <a:r>
              <a:rPr lang="en-US" sz="3530" dirty="0">
                <a:solidFill>
                  <a:srgbClr val="BC8F00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3rd</a:t>
            </a: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 - 16:00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15BAAB-67E1-C8C4-D772-A240C80C4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79521"/>
            <a:ext cx="6637348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llout: Line 7"/>
          <p:cNvSpPr/>
          <p:nvPr/>
        </p:nvSpPr>
        <p:spPr>
          <a:xfrm>
            <a:off x="12877800" y="1866900"/>
            <a:ext cx="2043795" cy="1900810"/>
          </a:xfrm>
          <a:prstGeom prst="borderCallout1">
            <a:avLst>
              <a:gd name="adj1" fmla="val 18750"/>
              <a:gd name="adj2" fmla="val -8333"/>
              <a:gd name="adj3" fmla="val 133880"/>
              <a:gd name="adj4" fmla="val -82363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6412" y="53534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353" b="-39353"/>
            </a:stretch>
          </a:blipFill>
        </p:spPr>
        <p:txBody>
          <a:bodyPr/>
          <a:lstStyle/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516533"/>
            <a:ext cx="6324600" cy="5771023"/>
          </a:xfrm>
          <a:prstGeom prst="rect">
            <a:avLst/>
          </a:prstGeom>
        </p:spPr>
      </p:pic>
      <p:sp>
        <p:nvSpPr>
          <p:cNvPr id="9" name="Callout: Line 8"/>
          <p:cNvSpPr/>
          <p:nvPr/>
        </p:nvSpPr>
        <p:spPr>
          <a:xfrm>
            <a:off x="14249400" y="1780563"/>
            <a:ext cx="1676400" cy="896321"/>
          </a:xfrm>
          <a:prstGeom prst="borderCallout1">
            <a:avLst>
              <a:gd name="adj1" fmla="val 48512"/>
              <a:gd name="adj2" fmla="val -1407"/>
              <a:gd name="adj3" fmla="val 298228"/>
              <a:gd name="adj4" fmla="val -181190"/>
            </a:avLst>
          </a:prstGeom>
          <a:noFill/>
          <a:ln w="3175">
            <a:solidFill>
              <a:srgbClr val="BC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PT" sz="2400" dirty="0" err="1">
                <a:solidFill>
                  <a:srgbClr val="BC8F00"/>
                </a:solidFill>
                <a:latin typeface="Calibri"/>
              </a:rPr>
              <a:t>Bronx</a:t>
            </a:r>
            <a:br>
              <a:rPr lang="pt-PT" sz="2400" dirty="0">
                <a:solidFill>
                  <a:srgbClr val="BC8F00"/>
                </a:solidFill>
              </a:rPr>
            </a:br>
            <a:r>
              <a:rPr lang="pt-PT" sz="2000" dirty="0">
                <a:solidFill>
                  <a:schemeClr val="bg1"/>
                </a:solidFill>
              </a:rPr>
              <a:t>21.825</a:t>
            </a:r>
            <a:endParaRPr lang="en-US" sz="2400" dirty="0"/>
          </a:p>
        </p:txBody>
      </p:sp>
      <p:sp>
        <p:nvSpPr>
          <p:cNvPr id="10" name="Callout: Line 9"/>
          <p:cNvSpPr/>
          <p:nvPr/>
        </p:nvSpPr>
        <p:spPr>
          <a:xfrm>
            <a:off x="14289318" y="3656599"/>
            <a:ext cx="2474682" cy="1003364"/>
          </a:xfrm>
          <a:prstGeom prst="borderCallout1">
            <a:avLst>
              <a:gd name="adj1" fmla="val 48512"/>
              <a:gd name="adj2" fmla="val -1407"/>
              <a:gd name="adj3" fmla="val 180210"/>
              <a:gd name="adj4" fmla="val -173726"/>
            </a:avLst>
          </a:prstGeom>
          <a:noFill/>
          <a:ln w="3175">
            <a:solidFill>
              <a:srgbClr val="BC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36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Manhattan</a:t>
            </a:r>
            <a:b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775.326</a:t>
            </a:r>
            <a:endParaRPr lang="en-US" sz="2400" dirty="0"/>
          </a:p>
        </p:txBody>
      </p:sp>
      <p:sp>
        <p:nvSpPr>
          <p:cNvPr id="11" name="Callout: Line 10"/>
          <p:cNvSpPr/>
          <p:nvPr/>
        </p:nvSpPr>
        <p:spPr>
          <a:xfrm>
            <a:off x="15087600" y="5900362"/>
            <a:ext cx="1788881" cy="1003364"/>
          </a:xfrm>
          <a:prstGeom prst="borderCallout1">
            <a:avLst>
              <a:gd name="adj1" fmla="val 48512"/>
              <a:gd name="adj2" fmla="val -1407"/>
              <a:gd name="adj3" fmla="val 38803"/>
              <a:gd name="adj4" fmla="val -169905"/>
            </a:avLst>
          </a:prstGeom>
          <a:noFill/>
          <a:ln w="3175">
            <a:solidFill>
              <a:srgbClr val="BC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3600" dirty="0">
                <a:solidFill>
                  <a:srgbClr val="BC8F00"/>
                </a:solidFill>
                <a:latin typeface="Calibri"/>
              </a:rPr>
              <a:t>Queens</a:t>
            </a:r>
            <a:b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54.457</a:t>
            </a:r>
            <a:endParaRPr lang="en-US" sz="2400" dirty="0"/>
          </a:p>
        </p:txBody>
      </p:sp>
      <p:sp>
        <p:nvSpPr>
          <p:cNvPr id="12" name="Callout: Line 11"/>
          <p:cNvSpPr/>
          <p:nvPr/>
        </p:nvSpPr>
        <p:spPr>
          <a:xfrm>
            <a:off x="1828800" y="4011520"/>
            <a:ext cx="2342241" cy="1003364"/>
          </a:xfrm>
          <a:prstGeom prst="borderCallout1">
            <a:avLst>
              <a:gd name="adj1" fmla="val 55745"/>
              <a:gd name="adj2" fmla="val 100824"/>
              <a:gd name="adj3" fmla="val 304614"/>
              <a:gd name="adj4" fmla="val 352409"/>
            </a:avLst>
          </a:prstGeom>
          <a:noFill/>
          <a:ln w="3175">
            <a:solidFill>
              <a:srgbClr val="BC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3600" dirty="0">
                <a:solidFill>
                  <a:srgbClr val="BC8F00"/>
                </a:solidFill>
                <a:latin typeface="Calibri"/>
              </a:rPr>
              <a:t>Brooklyn</a:t>
            </a:r>
            <a:b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37</a:t>
            </a:r>
            <a:r>
              <a:rPr lang="pt-PT" sz="2000" dirty="0">
                <a:solidFill>
                  <a:prstClr val="white"/>
                </a:solidFill>
                <a:latin typeface="Calibri"/>
              </a:rPr>
              <a:t>.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116</a:t>
            </a:r>
            <a:endParaRPr lang="en-US" sz="2400" dirty="0"/>
          </a:p>
        </p:txBody>
      </p:sp>
      <p:sp>
        <p:nvSpPr>
          <p:cNvPr id="13" name="Callout: Line 12"/>
          <p:cNvSpPr/>
          <p:nvPr/>
        </p:nvSpPr>
        <p:spPr>
          <a:xfrm>
            <a:off x="844464" y="5586195"/>
            <a:ext cx="3661312" cy="1390366"/>
          </a:xfrm>
          <a:prstGeom prst="borderCallout1">
            <a:avLst>
              <a:gd name="adj1" fmla="val 55745"/>
              <a:gd name="adj2" fmla="val 100824"/>
              <a:gd name="adj3" fmla="val 92953"/>
              <a:gd name="adj4" fmla="val 176079"/>
            </a:avLst>
          </a:prstGeom>
          <a:noFill/>
          <a:ln w="3175">
            <a:solidFill>
              <a:srgbClr val="BC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EWR –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International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Airport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Newark</a:t>
            </a:r>
            <a:b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38</a:t>
            </a:r>
            <a:endParaRPr lang="en-US" sz="2400" dirty="0"/>
          </a:p>
        </p:txBody>
      </p:sp>
      <p:sp>
        <p:nvSpPr>
          <p:cNvPr id="14" name="Callout: Line 13"/>
          <p:cNvSpPr/>
          <p:nvPr/>
        </p:nvSpPr>
        <p:spPr>
          <a:xfrm>
            <a:off x="1981200" y="7775472"/>
            <a:ext cx="2189841" cy="922661"/>
          </a:xfrm>
          <a:prstGeom prst="borderCallout1">
            <a:avLst>
              <a:gd name="adj1" fmla="val 55745"/>
              <a:gd name="adj2" fmla="val 100824"/>
              <a:gd name="adj3" fmla="val 91118"/>
              <a:gd name="adj4" fmla="val 255744"/>
            </a:avLst>
          </a:prstGeom>
          <a:noFill/>
          <a:ln w="3175">
            <a:solidFill>
              <a:srgbClr val="BC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2400" dirty="0" err="1">
                <a:solidFill>
                  <a:srgbClr val="BC8F00"/>
                </a:solidFill>
                <a:latin typeface="Calibri"/>
              </a:rPr>
              <a:t>Staten</a:t>
            </a:r>
            <a:r>
              <a:rPr lang="pt-PT" sz="2400" dirty="0">
                <a:solidFill>
                  <a:srgbClr val="BC8F00"/>
                </a:solidFill>
                <a:latin typeface="Calibri"/>
              </a:rPr>
              <a:t> Island</a:t>
            </a:r>
            <a:b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884</a:t>
            </a:r>
            <a:endParaRPr lang="en-US" sz="2400" dirty="0"/>
          </a:p>
        </p:txBody>
      </p:sp>
      <p:sp>
        <p:nvSpPr>
          <p:cNvPr id="3" name="TextBox 3"/>
          <p:cNvSpPr txBox="1"/>
          <p:nvPr/>
        </p:nvSpPr>
        <p:spPr>
          <a:xfrm>
            <a:off x="1228361" y="1983079"/>
            <a:ext cx="14226634" cy="590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Which pickup boroughs generate the </a:t>
            </a:r>
            <a:r>
              <a:rPr lang="en-US" sz="3530" dirty="0">
                <a:solidFill>
                  <a:srgbClr val="BC8F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most trips</a:t>
            </a: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?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AF3B5785-808A-901E-C3DF-D9778C203B22}"/>
              </a:ext>
            </a:extLst>
          </p:cNvPr>
          <p:cNvSpPr/>
          <p:nvPr/>
        </p:nvSpPr>
        <p:spPr>
          <a:xfrm>
            <a:off x="14921595" y="8084371"/>
            <a:ext cx="2189841" cy="1003364"/>
          </a:xfrm>
          <a:prstGeom prst="borderCallout1">
            <a:avLst>
              <a:gd name="adj1" fmla="val 48512"/>
              <a:gd name="adj2" fmla="val -1407"/>
              <a:gd name="adj3" fmla="val 50019"/>
              <a:gd name="adj4" fmla="val -43"/>
            </a:avLst>
          </a:prstGeom>
          <a:noFill/>
          <a:ln w="3175">
            <a:solidFill>
              <a:srgbClr val="BC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pt-PT" sz="2400" dirty="0" err="1">
                <a:solidFill>
                  <a:srgbClr val="BC8F00"/>
                </a:solidFill>
                <a:latin typeface="Calibri"/>
              </a:rPr>
              <a:t>Unknown</a:t>
            </a:r>
            <a:b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srgbClr val="BC8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8.417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353" b="-3935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686845" y="2070566"/>
            <a:ext cx="491431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188488" y="3059333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60589" y="1088992"/>
            <a:ext cx="5166823" cy="732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5"/>
              </a:lnSpc>
            </a:pPr>
            <a:r>
              <a:rPr lang="en-US" sz="4330" b="1" dirty="0">
                <a:solidFill>
                  <a:srgbClr val="FFFFFF"/>
                </a:solidFill>
                <a:latin typeface="+mj-lt"/>
                <a:ea typeface="Test Tiempos Fine Heavy"/>
                <a:cs typeface="Test Tiempos Fine Heavy"/>
                <a:sym typeface="Test Tiempos Fine Heavy"/>
              </a:rPr>
              <a:t>Business Questions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66916" y="2244031"/>
            <a:ext cx="6231266" cy="73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5"/>
              </a:lnSpc>
            </a:pPr>
            <a:r>
              <a:rPr lang="en-US" sz="43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Employee perspective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50412"/>
            <a:ext cx="11387865" cy="104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5"/>
              </a:lnSpc>
              <a:spcBef>
                <a:spcPct val="0"/>
              </a:spcBef>
            </a:pPr>
            <a:r>
              <a:rPr lang="en-US" sz="3030" u="none" strike="noStrike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What are the two days a week when the average income per trip is the highest?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345031"/>
            <a:ext cx="11737562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5"/>
              </a:lnSpc>
              <a:spcBef>
                <a:spcPct val="0"/>
              </a:spcBef>
            </a:pPr>
            <a:r>
              <a:rPr lang="en-US" sz="3030" u="none" strike="noStrike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What is the type of vehicle with the highest tip per Km?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79275"/>
            <a:ext cx="10540294" cy="50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5"/>
              </a:lnSpc>
              <a:spcBef>
                <a:spcPct val="0"/>
              </a:spcBef>
            </a:pPr>
            <a:r>
              <a:rPr lang="en-US" sz="3030" u="none" strike="noStrike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What are the best tipping boroughs?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" y="7442241"/>
            <a:ext cx="10540294" cy="104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4245"/>
              </a:lnSpc>
              <a:spcBef>
                <a:spcPct val="0"/>
              </a:spcBef>
              <a:defRPr sz="3030" u="none" strike="noStrike">
                <a:solidFill>
                  <a:srgbClr val="FFFFFF"/>
                </a:solidFill>
                <a:latin typeface="+mj-lt"/>
                <a:ea typeface="Test Tiempos Fine Light"/>
                <a:cs typeface="Segoe UI Semilight" pitchFamily="34" charset="0"/>
              </a:defRPr>
            </a:lvl1pPr>
          </a:lstStyle>
          <a:p>
            <a:r>
              <a:rPr lang="en-US" dirty="0">
                <a:ea typeface="Calibri" panose="020F0502020204030204" pitchFamily="34" charset="0"/>
              </a:rPr>
              <a:t>Which boroughs have the highest number of passengers?</a:t>
            </a:r>
            <a:endParaRPr lang="pt-PT" dirty="0">
              <a:ea typeface="Calibri" panose="020F0502020204030204" pitchFamily="34" charset="0"/>
            </a:endParaRPr>
          </a:p>
          <a:p>
            <a:endParaRPr lang="en-US" dirty="0">
              <a:ea typeface="Calibri" panose="020F0502020204030204" pitchFamily="34" charset="0"/>
              <a:sym typeface="Test Tiempos Fin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534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353" b="-393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064415"/>
            <a:ext cx="16649700" cy="59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What are the two days a week when the average income per trip is the highest?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63200" y="4569689"/>
            <a:ext cx="5562601" cy="1219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1000" lvl="1" algn="l">
              <a:lnSpc>
                <a:spcPts val="4945"/>
              </a:lnSpc>
            </a:pPr>
            <a:r>
              <a:rPr lang="en-US" sz="353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Average Income per trip </a:t>
            </a:r>
          </a:p>
          <a:p>
            <a:pPr marL="381000" lvl="1" algn="l">
              <a:lnSpc>
                <a:spcPts val="4945"/>
              </a:lnSpc>
            </a:pPr>
            <a:r>
              <a:rPr lang="en-US" sz="3530" dirty="0">
                <a:solidFill>
                  <a:srgbClr val="BC8F00"/>
                </a:solidFill>
                <a:latin typeface="+mj-lt"/>
                <a:ea typeface="Calibri" panose="020F0502020204030204" pitchFamily="34" charset="0"/>
                <a:cs typeface="Segoe UI Semilight" pitchFamily="34" charset="0"/>
                <a:sym typeface="Test Tiempos Fine Light"/>
              </a:rPr>
              <a:t>		$ 19,12</a:t>
            </a:r>
            <a:endParaRPr lang="en-US" sz="3530" dirty="0">
              <a:solidFill>
                <a:srgbClr val="FFFFFF"/>
              </a:solidFill>
              <a:latin typeface="+mj-lt"/>
              <a:ea typeface="Calibri" panose="020F0502020204030204" pitchFamily="34" charset="0"/>
              <a:cs typeface="Segoe UI Semilight" pitchFamily="34" charset="0"/>
              <a:sym typeface="Test Tiempos Fine Ligh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781852A-FD9D-438E-A33B-0D58CB1D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38" y="3812496"/>
            <a:ext cx="6514924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534"/>
            <a:ext cx="18288000" cy="10233466"/>
          </a:xfrm>
          <a:custGeom>
            <a:avLst/>
            <a:gdLst/>
            <a:ahLst/>
            <a:cxnLst/>
            <a:rect l="l" t="t" r="r" b="b"/>
            <a:pathLst>
              <a:path w="18288000" h="10233466">
                <a:moveTo>
                  <a:pt x="0" y="0"/>
                </a:moveTo>
                <a:lnTo>
                  <a:pt x="18288000" y="0"/>
                </a:lnTo>
                <a:lnTo>
                  <a:pt x="18288000" y="10233466"/>
                </a:lnTo>
                <a:lnTo>
                  <a:pt x="0" y="1023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353" b="-3935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064415"/>
            <a:ext cx="12001500" cy="59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45"/>
              </a:lnSpc>
            </a:pPr>
            <a:r>
              <a:rPr lang="en-US" sz="3530" dirty="0">
                <a:solidFill>
                  <a:srgbClr val="FFFFF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Test Tiempos Fine Light"/>
              </a:rPr>
              <a:t>What is the type of vehicle with the highest tip per Km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381500"/>
            <a:ext cx="10972800" cy="2374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602</Words>
  <Application>Microsoft Office PowerPoint</Application>
  <PresentationFormat>Custom</PresentationFormat>
  <Paragraphs>100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Segoe UI Semilight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Final Presentation</dc:title>
  <dc:creator>Joana Raquel Correia</dc:creator>
  <cp:lastModifiedBy>Luis Nicolau</cp:lastModifiedBy>
  <cp:revision>7</cp:revision>
  <dcterms:created xsi:type="dcterms:W3CDTF">2025-10-15T07:08:32Z</dcterms:created>
  <dcterms:modified xsi:type="dcterms:W3CDTF">2025-10-15T22:21:54Z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F5D09B8F85F6A3FA7048EF687D0D3866_43</vt:lpwstr>
  </property>
  <property fmtid="{D5CDD505-2E9C-101B-9397-08002B2CF9AE}" pid="3" name="KSOProductBuildVer">
    <vt:lpwstr>1033-6.11.0.8608</vt:lpwstr>
  </property>
</Properties>
</file>